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>
        <p:scale>
          <a:sx n="62" d="100"/>
          <a:sy n="62" d="100"/>
        </p:scale>
        <p:origin x="-1374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8ACF3-4D44-4C3D-A293-648D48E3C29B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4FFFF-6F4E-4B67-A006-54B3EA501EC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4FFFF-6F4E-4B67-A006-54B3EA501EC4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A8ADD-D512-4378-AABA-68FF986C6195}" type="datetimeFigureOut">
              <a:rPr lang="it-IT" smtClean="0"/>
              <a:pPr/>
              <a:t>28/11/2016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FA093-892C-433D-AF77-7C94FAEB53C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cap="all" dirty="0" smtClean="0">
                <a:solidFill>
                  <a:srgbClr val="00B050"/>
                </a:solidFill>
              </a:rPr>
              <a:t>PROGETTO ORTO scolastico  MARZO-SETTEMBRE </a:t>
            </a:r>
            <a:r>
              <a:rPr lang="it-IT" dirty="0" smtClean="0">
                <a:solidFill>
                  <a:srgbClr val="00B050"/>
                </a:solidFill>
              </a:rPr>
              <a:t>2016</a:t>
            </a:r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Messa a dimora delle piantine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9219" name="Picture 3" descr="E:\Orto scolastico 1E 2105-2016\Orto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285860"/>
            <a:ext cx="2897704" cy="5151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Pacciamatura biodegradabile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0242" name="Picture 2" descr="E:\Orto scolastico 1E 2105-2016\Orto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Attenta annaffiatura delle piantine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1266" name="Picture 2" descr="E:\Orto scolastico 1E 2105-2016\Orto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9073" y="1600200"/>
            <a:ext cx="2545854" cy="4525963"/>
          </a:xfrm>
          <a:prstGeom prst="rect">
            <a:avLst/>
          </a:prstGeom>
          <a:noFill/>
        </p:spPr>
      </p:pic>
      <p:pic>
        <p:nvPicPr>
          <p:cNvPr id="11268" name="Picture 4" descr="Risultati immagini per emoticons acqu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857496"/>
            <a:ext cx="2237038" cy="2152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Il gruppo dopo lo sradicamento delle malerbe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2290" name="Picture 2" descr="E:\Orto scolastico 1E 2105-2016\Orto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Fagiolini  altrimenti detti “</a:t>
            </a:r>
            <a:r>
              <a:rPr lang="it-IT" dirty="0" err="1" smtClean="0">
                <a:solidFill>
                  <a:srgbClr val="C00000"/>
                </a:solidFill>
              </a:rPr>
              <a:t>tegoline</a:t>
            </a:r>
            <a:r>
              <a:rPr lang="it-IT" dirty="0" smtClean="0">
                <a:solidFill>
                  <a:srgbClr val="C00000"/>
                </a:solidFill>
              </a:rPr>
              <a:t>”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3315" name="Picture 3" descr="E:\Orto scolastico 1E 2105-2016\Orto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033" y="1600200"/>
            <a:ext cx="805993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Patata sorpresa sopra il terreno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4338" name="Picture 2" descr="E:\Orto scolastico 1E 2105-2016\Orto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249" y="1600200"/>
            <a:ext cx="2541502" cy="4525963"/>
          </a:xfrm>
          <a:prstGeom prst="rect">
            <a:avLst/>
          </a:prstGeom>
          <a:noFill/>
        </p:spPr>
      </p:pic>
      <p:pic>
        <p:nvPicPr>
          <p:cNvPr id="14340" name="Picture 4" descr="Risultati immagini per emoticons sorpre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643182"/>
            <a:ext cx="2283529" cy="1938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Due verze in crescita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5362" name="Picture 2" descr="E:\Orto scolastico 1E 2105-2016\Orto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249" y="1600200"/>
            <a:ext cx="254150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Mais </a:t>
            </a:r>
            <a:r>
              <a:rPr lang="it-IT" dirty="0" err="1" smtClean="0">
                <a:solidFill>
                  <a:srgbClr val="C00000"/>
                </a:solidFill>
              </a:rPr>
              <a:t>sponcio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6386" name="Picture 2" descr="E:\Orto scolastico 1E 2105-2016\Orto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249" y="1600200"/>
            <a:ext cx="254150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Fagioli in bella mostra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7410" name="Picture 2" descr="E:\Orto scolastico 1E 2105-2016\Orto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249" y="1600200"/>
            <a:ext cx="254150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Panoramica dei frutti dell’orto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8434" name="Picture 2" descr="E:\Orto scolastico 1E 2105-2016\Orto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033" y="1600200"/>
            <a:ext cx="805993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Orto scolastico 1E 2105-2016\Ort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643050"/>
            <a:ext cx="6463438" cy="428628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Individuazione del terreno</a:t>
            </a:r>
            <a:r>
              <a:rPr lang="it-IT" baseline="0" dirty="0" smtClean="0">
                <a:solidFill>
                  <a:srgbClr val="C00000"/>
                </a:solidFill>
              </a:rPr>
              <a:t> per la coltivazione</a:t>
            </a:r>
            <a:endParaRPr lang="it-IT" dirty="0"/>
          </a:p>
        </p:txBody>
      </p:sp>
      <p:pic>
        <p:nvPicPr>
          <p:cNvPr id="1028" name="Picture 4" descr="Risultati immagini per emoticons con cannocchia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429000"/>
            <a:ext cx="1285884" cy="1111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I frutti del </a:t>
            </a:r>
            <a:r>
              <a:rPr lang="it-IT" dirty="0" err="1" smtClean="0">
                <a:solidFill>
                  <a:srgbClr val="C00000"/>
                </a:solidFill>
              </a:rPr>
              <a:t>raccolto……</a:t>
            </a:r>
            <a:r>
              <a:rPr lang="it-IT" dirty="0" smtClean="0">
                <a:solidFill>
                  <a:srgbClr val="C00000"/>
                </a:solidFill>
              </a:rPr>
              <a:t>.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9458" name="Picture 2" descr="E:\Orto scolastico 1E 2105-2016\Orto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033" y="1600200"/>
            <a:ext cx="805993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La soddisfazione di alcuni coltivatori immortalati dalla direzione lavori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20482" name="Picture 2" descr="E:\Orto scolastico 1E 2105-2016\Orto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033" y="1600200"/>
            <a:ext cx="8059934" cy="4525963"/>
          </a:xfrm>
          <a:prstGeom prst="rect">
            <a:avLst/>
          </a:prstGeom>
          <a:noFill/>
        </p:spPr>
      </p:pic>
      <p:pic>
        <p:nvPicPr>
          <p:cNvPr id="20484" name="Picture 4" descr="Risultati immagini per emoticons piogg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5760" y="1357298"/>
            <a:ext cx="1278240" cy="1452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Aratura ed aggiunta del terriccio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2050" name="Picture 2" descr="E:\Orto scolastico 1E 2105-2016\Orto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357298"/>
            <a:ext cx="3626062" cy="483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Forza ed eleganza nella distribuzione del terriccio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3074" name="Picture 2" descr="E:\Orto scolastico 1E 2105-2016\Orto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</p:spPr>
      </p:pic>
      <p:pic>
        <p:nvPicPr>
          <p:cNvPr id="3076" name="Picture 4" descr="Risultati immagini per emoticons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357694"/>
            <a:ext cx="1689944" cy="1866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Concimazione del terreno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4098" name="Picture 2" descr="E:\Orto scolastico 1E 2105-2016\Orto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17412" name="Picture 4" descr="Risultati immagini per emoticons puz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857760"/>
            <a:ext cx="1363600" cy="128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Distribuzione del concime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5122" name="Picture 2" descr="E:\Orto scolastico 1E 2105-2016\Orto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Preparazione terreno completata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6146" name="Picture 2" descr="E:\Orto scolastico 1E 2105-2016\Orto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15362" name="Picture 2" descr="Risultati immagini per emotic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571612"/>
            <a:ext cx="1526288" cy="1281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C00000"/>
                </a:solidFill>
              </a:rPr>
              <a:t>Delimitazione delle aree di semina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7170" name="Picture 2" descr="E:\Orto scolastico 1E 2105-2016\Orto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Preparazione camminamenti senza macchinari </a:t>
            </a:r>
            <a:r>
              <a:rPr lang="it-IT" dirty="0" err="1" smtClean="0">
                <a:solidFill>
                  <a:srgbClr val="C00000"/>
                </a:solidFill>
              </a:rPr>
              <a:t>specifici……</a:t>
            </a:r>
            <a:r>
              <a:rPr lang="it-IT" dirty="0" smtClean="0">
                <a:solidFill>
                  <a:srgbClr val="C00000"/>
                </a:solidFill>
              </a:rPr>
              <a:t>.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8194" name="Picture 2" descr="E:\Orto scolastico 1E 2105-2016\Orto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8196" name="Picture 4" descr="Risultati immagini per emoticons forz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571612"/>
            <a:ext cx="2428860" cy="1524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101</Words>
  <Application>Microsoft Office PowerPoint</Application>
  <PresentationFormat>Presentazione su schermo (4:3)</PresentationFormat>
  <Paragraphs>22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Tema di Office</vt:lpstr>
      <vt:lpstr>PROGETTO ORTO scolastico  MARZO-SETTEMBRE 2016</vt:lpstr>
      <vt:lpstr>Individuazione del terreno per la coltivazione</vt:lpstr>
      <vt:lpstr>Aratura ed aggiunta del terriccio</vt:lpstr>
      <vt:lpstr>Forza ed eleganza nella distribuzione del terriccio</vt:lpstr>
      <vt:lpstr>Concimazione del terreno</vt:lpstr>
      <vt:lpstr>Distribuzione del concime</vt:lpstr>
      <vt:lpstr>Preparazione terreno completata</vt:lpstr>
      <vt:lpstr>Delimitazione delle aree di semina</vt:lpstr>
      <vt:lpstr>Preparazione camminamenti senza macchinari specifici…….</vt:lpstr>
      <vt:lpstr>Messa a dimora delle piantine</vt:lpstr>
      <vt:lpstr>Pacciamatura biodegradabile</vt:lpstr>
      <vt:lpstr>Attenta annaffiatura delle piantine</vt:lpstr>
      <vt:lpstr>Il gruppo dopo lo sradicamento delle malerbe</vt:lpstr>
      <vt:lpstr>Fagiolini  altrimenti detti “tegoline”</vt:lpstr>
      <vt:lpstr>Patata sorpresa sopra il terreno</vt:lpstr>
      <vt:lpstr>Due verze in crescita</vt:lpstr>
      <vt:lpstr>Mais sponcio</vt:lpstr>
      <vt:lpstr>Fagioli in bella mostra</vt:lpstr>
      <vt:lpstr>Panoramica dei frutti dell’orto</vt:lpstr>
      <vt:lpstr>I frutti del raccolto…….</vt:lpstr>
      <vt:lpstr>La soddisfazione di alcuni coltivatori immortalati dalla direzione lavori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Orto scolastico anno  2016-2017</dc:title>
  <dc:creator>User</dc:creator>
  <cp:lastModifiedBy>User</cp:lastModifiedBy>
  <cp:revision>11</cp:revision>
  <dcterms:created xsi:type="dcterms:W3CDTF">2016-11-28T17:18:42Z</dcterms:created>
  <dcterms:modified xsi:type="dcterms:W3CDTF">2016-11-28T19:32:00Z</dcterms:modified>
</cp:coreProperties>
</file>